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446" r:id="rId5"/>
    <p:sldId id="447" r:id="rId6"/>
    <p:sldId id="465" r:id="rId7"/>
    <p:sldId id="458" r:id="rId8"/>
    <p:sldId id="468" r:id="rId9"/>
    <p:sldId id="460" r:id="rId10"/>
    <p:sldId id="469" r:id="rId11"/>
    <p:sldId id="470" r:id="rId12"/>
    <p:sldId id="475" r:id="rId13"/>
    <p:sldId id="476" r:id="rId14"/>
    <p:sldId id="464" r:id="rId15"/>
    <p:sldId id="471" r:id="rId16"/>
    <p:sldId id="472" r:id="rId17"/>
    <p:sldId id="474" r:id="rId18"/>
    <p:sldId id="473" r:id="rId19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921B11F-384C-4448-961F-3310A6128E0E}">
          <p14:sldIdLst>
            <p14:sldId id="446"/>
            <p14:sldId id="447"/>
            <p14:sldId id="465"/>
            <p14:sldId id="458"/>
            <p14:sldId id="468"/>
            <p14:sldId id="460"/>
            <p14:sldId id="469"/>
            <p14:sldId id="470"/>
            <p14:sldId id="475"/>
            <p14:sldId id="476"/>
            <p14:sldId id="464"/>
            <p14:sldId id="471"/>
            <p14:sldId id="472"/>
            <p14:sldId id="474"/>
            <p14:sldId id="473"/>
          </p14:sldIdLst>
        </p14:section>
        <p14:section name="Standaardsectie" id="{B7D6DEA5-C2DA-4ACF-96D8-D2EC16B6A18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200"/>
    <a:srgbClr val="A1521A"/>
    <a:srgbClr val="42909E"/>
    <a:srgbClr val="172061"/>
    <a:srgbClr val="D26D25"/>
    <a:srgbClr val="72A3AE"/>
    <a:srgbClr val="94CBD5"/>
    <a:srgbClr val="9D5217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7D107A-E27A-4FF8-9A08-1E6E296DC637}" v="39" dt="2019-12-13T07:45:48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0" autoAdjust="0"/>
    <p:restoredTop sz="91095" autoAdjust="0"/>
  </p:normalViewPr>
  <p:slideViewPr>
    <p:cSldViewPr snapToGrid="0">
      <p:cViewPr varScale="1">
        <p:scale>
          <a:sx n="62" d="100"/>
          <a:sy n="62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163AA582-EC64-4620-B5CA-AA4BAE6010C6}"/>
    <pc:docChg chg="custSel addSld delSld modSld delMainMaster modSection">
      <pc:chgData name="Stijn Weijermars" userId="e364d0b9-009e-4116-b78a-a86aed516e71" providerId="ADAL" clId="{163AA582-EC64-4620-B5CA-AA4BAE6010C6}" dt="2019-12-12T15:53:53.781" v="899" actId="20577"/>
      <pc:docMkLst>
        <pc:docMk/>
      </pc:docMkLst>
      <pc:sldChg chg="del">
        <pc:chgData name="Stijn Weijermars" userId="e364d0b9-009e-4116-b78a-a86aed516e71" providerId="ADAL" clId="{163AA582-EC64-4620-B5CA-AA4BAE6010C6}" dt="2019-12-12T15:45:55.489" v="570" actId="47"/>
        <pc:sldMkLst>
          <pc:docMk/>
          <pc:sldMk cId="0" sldId="256"/>
        </pc:sldMkLst>
      </pc:sldChg>
      <pc:sldChg chg="del">
        <pc:chgData name="Stijn Weijermars" userId="e364d0b9-009e-4116-b78a-a86aed516e71" providerId="ADAL" clId="{163AA582-EC64-4620-B5CA-AA4BAE6010C6}" dt="2019-12-12T15:45:54.173" v="569" actId="47"/>
        <pc:sldMkLst>
          <pc:docMk/>
          <pc:sldMk cId="470610311" sldId="444"/>
        </pc:sldMkLst>
      </pc:sldChg>
      <pc:sldChg chg="modSp">
        <pc:chgData name="Stijn Weijermars" userId="e364d0b9-009e-4116-b78a-a86aed516e71" providerId="ADAL" clId="{163AA582-EC64-4620-B5CA-AA4BAE6010C6}" dt="2019-12-12T15:32:54.685" v="23" actId="1036"/>
        <pc:sldMkLst>
          <pc:docMk/>
          <pc:sldMk cId="1903112859" sldId="447"/>
        </pc:sldMkLst>
        <pc:spChg chg="mod">
          <ac:chgData name="Stijn Weijermars" userId="e364d0b9-009e-4116-b78a-a86aed516e71" providerId="ADAL" clId="{163AA582-EC64-4620-B5CA-AA4BAE6010C6}" dt="2019-12-12T15:32:54.685" v="23" actId="1036"/>
          <ac:spMkLst>
            <pc:docMk/>
            <pc:sldMk cId="1903112859" sldId="447"/>
            <ac:spMk id="8" creationId="{46096AF6-1774-46CD-B51D-431F4C832ED9}"/>
          </ac:spMkLst>
        </pc:spChg>
      </pc:sldChg>
      <pc:sldChg chg="del">
        <pc:chgData name="Stijn Weijermars" userId="e364d0b9-009e-4116-b78a-a86aed516e71" providerId="ADAL" clId="{163AA582-EC64-4620-B5CA-AA4BAE6010C6}" dt="2019-12-12T15:33:00.104" v="24" actId="47"/>
        <pc:sldMkLst>
          <pc:docMk/>
          <pc:sldMk cId="1984413581" sldId="449"/>
        </pc:sldMkLst>
      </pc:sldChg>
      <pc:sldChg chg="del">
        <pc:chgData name="Stijn Weijermars" userId="e364d0b9-009e-4116-b78a-a86aed516e71" providerId="ADAL" clId="{163AA582-EC64-4620-B5CA-AA4BAE6010C6}" dt="2019-12-12T15:45:52.231" v="567" actId="47"/>
        <pc:sldMkLst>
          <pc:docMk/>
          <pc:sldMk cId="2516184860" sldId="456"/>
        </pc:sldMkLst>
      </pc:sldChg>
      <pc:sldChg chg="del">
        <pc:chgData name="Stijn Weijermars" userId="e364d0b9-009e-4116-b78a-a86aed516e71" providerId="ADAL" clId="{163AA582-EC64-4620-B5CA-AA4BAE6010C6}" dt="2019-12-12T15:33:02.763" v="25" actId="47"/>
        <pc:sldMkLst>
          <pc:docMk/>
          <pc:sldMk cId="2208345333" sldId="457"/>
        </pc:sldMkLst>
      </pc:sldChg>
      <pc:sldChg chg="addSp delSp modSp">
        <pc:chgData name="Stijn Weijermars" userId="e364d0b9-009e-4116-b78a-a86aed516e71" providerId="ADAL" clId="{163AA582-EC64-4620-B5CA-AA4BAE6010C6}" dt="2019-12-12T15:34:35.820" v="69" actId="20577"/>
        <pc:sldMkLst>
          <pc:docMk/>
          <pc:sldMk cId="2372715463" sldId="458"/>
        </pc:sldMkLst>
        <pc:spChg chg="mod">
          <ac:chgData name="Stijn Weijermars" userId="e364d0b9-009e-4116-b78a-a86aed516e71" providerId="ADAL" clId="{163AA582-EC64-4620-B5CA-AA4BAE6010C6}" dt="2019-12-12T15:34:35.820" v="69" actId="20577"/>
          <ac:spMkLst>
            <pc:docMk/>
            <pc:sldMk cId="2372715463" sldId="458"/>
            <ac:spMk id="2" creationId="{E73747AC-0F9E-40AF-8E1A-9A6206872EFA}"/>
          </ac:spMkLst>
        </pc:spChg>
        <pc:spChg chg="del">
          <ac:chgData name="Stijn Weijermars" userId="e364d0b9-009e-4116-b78a-a86aed516e71" providerId="ADAL" clId="{163AA582-EC64-4620-B5CA-AA4BAE6010C6}" dt="2019-12-12T15:34:16.012" v="39" actId="478"/>
          <ac:spMkLst>
            <pc:docMk/>
            <pc:sldMk cId="2372715463" sldId="458"/>
            <ac:spMk id="3" creationId="{04A49450-9713-4FD9-B0BE-2DC6A3D94674}"/>
          </ac:spMkLst>
        </pc:spChg>
        <pc:spChg chg="add del mod">
          <ac:chgData name="Stijn Weijermars" userId="e364d0b9-009e-4116-b78a-a86aed516e71" providerId="ADAL" clId="{163AA582-EC64-4620-B5CA-AA4BAE6010C6}" dt="2019-12-12T15:34:17.607" v="40"/>
          <ac:spMkLst>
            <pc:docMk/>
            <pc:sldMk cId="2372715463" sldId="458"/>
            <ac:spMk id="5" creationId="{90DA1C4D-2F98-4A66-95A2-FE8B39BC8A47}"/>
          </ac:spMkLst>
        </pc:spChg>
        <pc:picChg chg="add mod">
          <ac:chgData name="Stijn Weijermars" userId="e364d0b9-009e-4116-b78a-a86aed516e71" providerId="ADAL" clId="{163AA582-EC64-4620-B5CA-AA4BAE6010C6}" dt="2019-12-12T15:34:21.233" v="42" actId="14100"/>
          <ac:picMkLst>
            <pc:docMk/>
            <pc:sldMk cId="2372715463" sldId="458"/>
            <ac:picMk id="2050" creationId="{CD9D855A-0D34-409F-90F3-826246DC4FBE}"/>
          </ac:picMkLst>
        </pc:picChg>
      </pc:sldChg>
      <pc:sldChg chg="del">
        <pc:chgData name="Stijn Weijermars" userId="e364d0b9-009e-4116-b78a-a86aed516e71" providerId="ADAL" clId="{163AA582-EC64-4620-B5CA-AA4BAE6010C6}" dt="2019-12-12T15:45:51.180" v="565" actId="47"/>
        <pc:sldMkLst>
          <pc:docMk/>
          <pc:sldMk cId="1450337375" sldId="459"/>
        </pc:sldMkLst>
      </pc:sldChg>
      <pc:sldChg chg="delSp modSp">
        <pc:chgData name="Stijn Weijermars" userId="e364d0b9-009e-4116-b78a-a86aed516e71" providerId="ADAL" clId="{163AA582-EC64-4620-B5CA-AA4BAE6010C6}" dt="2019-12-12T15:38:40.549" v="508" actId="20577"/>
        <pc:sldMkLst>
          <pc:docMk/>
          <pc:sldMk cId="606768256" sldId="460"/>
        </pc:sldMkLst>
        <pc:spChg chg="mod">
          <ac:chgData name="Stijn Weijermars" userId="e364d0b9-009e-4116-b78a-a86aed516e71" providerId="ADAL" clId="{163AA582-EC64-4620-B5CA-AA4BAE6010C6}" dt="2019-12-12T15:36:46.706" v="113" actId="20577"/>
          <ac:spMkLst>
            <pc:docMk/>
            <pc:sldMk cId="606768256" sldId="460"/>
            <ac:spMk id="2" creationId="{CB7B9771-35A5-48A3-8217-C7CB9704D10A}"/>
          </ac:spMkLst>
        </pc:spChg>
        <pc:spChg chg="mod">
          <ac:chgData name="Stijn Weijermars" userId="e364d0b9-009e-4116-b78a-a86aed516e71" providerId="ADAL" clId="{163AA582-EC64-4620-B5CA-AA4BAE6010C6}" dt="2019-12-12T15:38:40.549" v="508" actId="20577"/>
          <ac:spMkLst>
            <pc:docMk/>
            <pc:sldMk cId="606768256" sldId="460"/>
            <ac:spMk id="3" creationId="{E49C75B8-1A00-4202-AD2C-6E05C4DFDD7A}"/>
          </ac:spMkLst>
        </pc:spChg>
        <pc:picChg chg="del">
          <ac:chgData name="Stijn Weijermars" userId="e364d0b9-009e-4116-b78a-a86aed516e71" providerId="ADAL" clId="{163AA582-EC64-4620-B5CA-AA4BAE6010C6}" dt="2019-12-12T15:38:07.951" v="338" actId="478"/>
          <ac:picMkLst>
            <pc:docMk/>
            <pc:sldMk cId="606768256" sldId="460"/>
            <ac:picMk id="4" creationId="{A9ABB80A-3050-4BAA-A545-044FC4CF19EE}"/>
          </ac:picMkLst>
        </pc:picChg>
      </pc:sldChg>
      <pc:sldChg chg="del">
        <pc:chgData name="Stijn Weijermars" userId="e364d0b9-009e-4116-b78a-a86aed516e71" providerId="ADAL" clId="{163AA582-EC64-4620-B5CA-AA4BAE6010C6}" dt="2019-12-12T15:45:49.463" v="563" actId="47"/>
        <pc:sldMkLst>
          <pc:docMk/>
          <pc:sldMk cId="1887670503" sldId="462"/>
        </pc:sldMkLst>
      </pc:sldChg>
      <pc:sldChg chg="del">
        <pc:chgData name="Stijn Weijermars" userId="e364d0b9-009e-4116-b78a-a86aed516e71" providerId="ADAL" clId="{163AA582-EC64-4620-B5CA-AA4BAE6010C6}" dt="2019-12-12T15:45:50.585" v="564" actId="47"/>
        <pc:sldMkLst>
          <pc:docMk/>
          <pc:sldMk cId="3543212586" sldId="463"/>
        </pc:sldMkLst>
      </pc:sldChg>
      <pc:sldChg chg="addSp delSp modSp">
        <pc:chgData name="Stijn Weijermars" userId="e364d0b9-009e-4116-b78a-a86aed516e71" providerId="ADAL" clId="{163AA582-EC64-4620-B5CA-AA4BAE6010C6}" dt="2019-12-12T15:41:42.431" v="550" actId="1076"/>
        <pc:sldMkLst>
          <pc:docMk/>
          <pc:sldMk cId="4145246873" sldId="464"/>
        </pc:sldMkLst>
        <pc:spChg chg="mod">
          <ac:chgData name="Stijn Weijermars" userId="e364d0b9-009e-4116-b78a-a86aed516e71" providerId="ADAL" clId="{163AA582-EC64-4620-B5CA-AA4BAE6010C6}" dt="2019-12-12T15:38:51.236" v="531" actId="20577"/>
          <ac:spMkLst>
            <pc:docMk/>
            <pc:sldMk cId="4145246873" sldId="464"/>
            <ac:spMk id="2" creationId="{61479D14-CE4E-419E-BB4F-D93BEE7C1424}"/>
          </ac:spMkLst>
        </pc:spChg>
        <pc:spChg chg="add del mod">
          <ac:chgData name="Stijn Weijermars" userId="e364d0b9-009e-4116-b78a-a86aed516e71" providerId="ADAL" clId="{163AA582-EC64-4620-B5CA-AA4BAE6010C6}" dt="2019-12-12T15:41:34.577" v="545" actId="478"/>
          <ac:spMkLst>
            <pc:docMk/>
            <pc:sldMk cId="4145246873" sldId="464"/>
            <ac:spMk id="3" creationId="{EFDFE524-BD3A-4876-8E9B-DCC4EF55E9DF}"/>
          </ac:spMkLst>
        </pc:spChg>
        <pc:picChg chg="del">
          <ac:chgData name="Stijn Weijermars" userId="e364d0b9-009e-4116-b78a-a86aed516e71" providerId="ADAL" clId="{163AA582-EC64-4620-B5CA-AA4BAE6010C6}" dt="2019-12-12T15:41:27.559" v="541" actId="478"/>
          <ac:picMkLst>
            <pc:docMk/>
            <pc:sldMk cId="4145246873" sldId="464"/>
            <ac:picMk id="5" creationId="{7170B8E1-A1E6-4A65-8739-896F19C47746}"/>
          </ac:picMkLst>
        </pc:picChg>
        <pc:picChg chg="del">
          <ac:chgData name="Stijn Weijermars" userId="e364d0b9-009e-4116-b78a-a86aed516e71" providerId="ADAL" clId="{163AA582-EC64-4620-B5CA-AA4BAE6010C6}" dt="2019-12-12T15:41:30.022" v="542" actId="478"/>
          <ac:picMkLst>
            <pc:docMk/>
            <pc:sldMk cId="4145246873" sldId="464"/>
            <ac:picMk id="1026" creationId="{CA385139-60EB-4CF1-95A0-9FE41D6520C5}"/>
          </ac:picMkLst>
        </pc:picChg>
        <pc:picChg chg="del">
          <ac:chgData name="Stijn Weijermars" userId="e364d0b9-009e-4116-b78a-a86aed516e71" providerId="ADAL" clId="{163AA582-EC64-4620-B5CA-AA4BAE6010C6}" dt="2019-12-12T15:41:31.834" v="543" actId="478"/>
          <ac:picMkLst>
            <pc:docMk/>
            <pc:sldMk cId="4145246873" sldId="464"/>
            <ac:picMk id="1028" creationId="{D0FAC648-59FC-4B71-A175-7CB3FE7C0184}"/>
          </ac:picMkLst>
        </pc:picChg>
        <pc:picChg chg="add mod">
          <ac:chgData name="Stijn Weijermars" userId="e364d0b9-009e-4116-b78a-a86aed516e71" providerId="ADAL" clId="{163AA582-EC64-4620-B5CA-AA4BAE6010C6}" dt="2019-12-12T15:41:42.431" v="550" actId="1076"/>
          <ac:picMkLst>
            <pc:docMk/>
            <pc:sldMk cId="4145246873" sldId="464"/>
            <ac:picMk id="3074" creationId="{E50C6D43-C93C-4C79-A8CB-8346A4CC9BA1}"/>
          </ac:picMkLst>
        </pc:picChg>
      </pc:sldChg>
      <pc:sldChg chg="addSp delSp modSp">
        <pc:chgData name="Stijn Weijermars" userId="e364d0b9-009e-4116-b78a-a86aed516e71" providerId="ADAL" clId="{163AA582-EC64-4620-B5CA-AA4BAE6010C6}" dt="2019-12-12T15:33:32.312" v="38" actId="1076"/>
        <pc:sldMkLst>
          <pc:docMk/>
          <pc:sldMk cId="4193241687" sldId="465"/>
        </pc:sldMkLst>
        <pc:spChg chg="mod">
          <ac:chgData name="Stijn Weijermars" userId="e364d0b9-009e-4116-b78a-a86aed516e71" providerId="ADAL" clId="{163AA582-EC64-4620-B5CA-AA4BAE6010C6}" dt="2019-12-12T15:33:08.433" v="33" actId="20577"/>
          <ac:spMkLst>
            <pc:docMk/>
            <pc:sldMk cId="4193241687" sldId="465"/>
            <ac:spMk id="2" creationId="{512BE84F-5828-4030-8EC3-B189A2684C22}"/>
          </ac:spMkLst>
        </pc:spChg>
        <pc:spChg chg="add del mod">
          <ac:chgData name="Stijn Weijermars" userId="e364d0b9-009e-4116-b78a-a86aed516e71" providerId="ADAL" clId="{163AA582-EC64-4620-B5CA-AA4BAE6010C6}" dt="2019-12-12T15:33:13.098" v="35" actId="478"/>
          <ac:spMkLst>
            <pc:docMk/>
            <pc:sldMk cId="4193241687" sldId="465"/>
            <ac:spMk id="5" creationId="{E149351F-097A-463C-99C5-36FFD13615C6}"/>
          </ac:spMkLst>
        </pc:spChg>
        <pc:picChg chg="del">
          <ac:chgData name="Stijn Weijermars" userId="e364d0b9-009e-4116-b78a-a86aed516e71" providerId="ADAL" clId="{163AA582-EC64-4620-B5CA-AA4BAE6010C6}" dt="2019-12-12T15:33:10.315" v="34" actId="478"/>
          <ac:picMkLst>
            <pc:docMk/>
            <pc:sldMk cId="4193241687" sldId="465"/>
            <ac:picMk id="4" creationId="{FC4537DF-BE79-4970-8954-167FADEEE712}"/>
          </ac:picMkLst>
        </pc:picChg>
        <pc:picChg chg="add mod">
          <ac:chgData name="Stijn Weijermars" userId="e364d0b9-009e-4116-b78a-a86aed516e71" providerId="ADAL" clId="{163AA582-EC64-4620-B5CA-AA4BAE6010C6}" dt="2019-12-12T15:33:32.312" v="38" actId="1076"/>
          <ac:picMkLst>
            <pc:docMk/>
            <pc:sldMk cId="4193241687" sldId="465"/>
            <ac:picMk id="1026" creationId="{0CE6DCB6-3C7B-451C-BBA2-EFF3EA24AA84}"/>
          </ac:picMkLst>
        </pc:picChg>
      </pc:sldChg>
      <pc:sldChg chg="del">
        <pc:chgData name="Stijn Weijermars" userId="e364d0b9-009e-4116-b78a-a86aed516e71" providerId="ADAL" clId="{163AA582-EC64-4620-B5CA-AA4BAE6010C6}" dt="2019-12-12T15:45:51.696" v="566" actId="47"/>
        <pc:sldMkLst>
          <pc:docMk/>
          <pc:sldMk cId="4050203551" sldId="466"/>
        </pc:sldMkLst>
      </pc:sldChg>
      <pc:sldChg chg="del">
        <pc:chgData name="Stijn Weijermars" userId="e364d0b9-009e-4116-b78a-a86aed516e71" providerId="ADAL" clId="{163AA582-EC64-4620-B5CA-AA4BAE6010C6}" dt="2019-12-12T15:45:53.314" v="568" actId="47"/>
        <pc:sldMkLst>
          <pc:docMk/>
          <pc:sldMk cId="145855143" sldId="467"/>
        </pc:sldMkLst>
      </pc:sldChg>
      <pc:sldChg chg="addSp delSp modSp add">
        <pc:chgData name="Stijn Weijermars" userId="e364d0b9-009e-4116-b78a-a86aed516e71" providerId="ADAL" clId="{163AA582-EC64-4620-B5CA-AA4BAE6010C6}" dt="2019-12-12T15:36:26.873" v="85" actId="14100"/>
        <pc:sldMkLst>
          <pc:docMk/>
          <pc:sldMk cId="3686583663" sldId="468"/>
        </pc:sldMkLst>
        <pc:spChg chg="mod">
          <ac:chgData name="Stijn Weijermars" userId="e364d0b9-009e-4116-b78a-a86aed516e71" providerId="ADAL" clId="{163AA582-EC64-4620-B5CA-AA4BAE6010C6}" dt="2019-12-12T15:36:17.211" v="83" actId="20577"/>
          <ac:spMkLst>
            <pc:docMk/>
            <pc:sldMk cId="3686583663" sldId="468"/>
            <ac:spMk id="2" creationId="{BF740CB3-43FC-4E4E-9C43-AE284E268770}"/>
          </ac:spMkLst>
        </pc:spChg>
        <pc:spChg chg="del">
          <ac:chgData name="Stijn Weijermars" userId="e364d0b9-009e-4116-b78a-a86aed516e71" providerId="ADAL" clId="{163AA582-EC64-4620-B5CA-AA4BAE6010C6}" dt="2019-12-12T15:36:02.528" v="71"/>
          <ac:spMkLst>
            <pc:docMk/>
            <pc:sldMk cId="3686583663" sldId="468"/>
            <ac:spMk id="3" creationId="{49DBBD33-4337-4FAE-81C8-14AA926E284E}"/>
          </ac:spMkLst>
        </pc:spChg>
        <pc:picChg chg="add mod">
          <ac:chgData name="Stijn Weijermars" userId="e364d0b9-009e-4116-b78a-a86aed516e71" providerId="ADAL" clId="{163AA582-EC64-4620-B5CA-AA4BAE6010C6}" dt="2019-12-12T15:36:26.873" v="85" actId="14100"/>
          <ac:picMkLst>
            <pc:docMk/>
            <pc:sldMk cId="3686583663" sldId="468"/>
            <ac:picMk id="4" creationId="{E98BBF27-B589-40FA-92FD-0AF130A8F5C2}"/>
          </ac:picMkLst>
        </pc:picChg>
      </pc:sldChg>
      <pc:sldChg chg="addSp delSp modSp add">
        <pc:chgData name="Stijn Weijermars" userId="e364d0b9-009e-4116-b78a-a86aed516e71" providerId="ADAL" clId="{163AA582-EC64-4620-B5CA-AA4BAE6010C6}" dt="2019-12-12T15:45:42.421" v="562" actId="1076"/>
        <pc:sldMkLst>
          <pc:docMk/>
          <pc:sldMk cId="1859226547" sldId="469"/>
        </pc:sldMkLst>
        <pc:spChg chg="del">
          <ac:chgData name="Stijn Weijermars" userId="e364d0b9-009e-4116-b78a-a86aed516e71" providerId="ADAL" clId="{163AA582-EC64-4620-B5CA-AA4BAE6010C6}" dt="2019-12-12T15:40:14.508" v="539" actId="478"/>
          <ac:spMkLst>
            <pc:docMk/>
            <pc:sldMk cId="1859226547" sldId="469"/>
            <ac:spMk id="2" creationId="{5F192C1D-8CD6-42FA-A60F-BB9D292EE1BB}"/>
          </ac:spMkLst>
        </pc:spChg>
        <pc:spChg chg="del">
          <ac:chgData name="Stijn Weijermars" userId="e364d0b9-009e-4116-b78a-a86aed516e71" providerId="ADAL" clId="{163AA582-EC64-4620-B5CA-AA4BAE6010C6}" dt="2019-12-12T15:39:46.392" v="533"/>
          <ac:spMkLst>
            <pc:docMk/>
            <pc:sldMk cId="1859226547" sldId="469"/>
            <ac:spMk id="3" creationId="{FE8E564F-D4CA-4913-A056-26725E7089DA}"/>
          </ac:spMkLst>
        </pc:spChg>
        <pc:spChg chg="add del mod">
          <ac:chgData name="Stijn Weijermars" userId="e364d0b9-009e-4116-b78a-a86aed516e71" providerId="ADAL" clId="{163AA582-EC64-4620-B5CA-AA4BAE6010C6}" dt="2019-12-12T15:45:36.263" v="560" actId="478"/>
          <ac:spMkLst>
            <pc:docMk/>
            <pc:sldMk cId="1859226547" sldId="469"/>
            <ac:spMk id="7" creationId="{729A448E-0761-4C00-B758-381274133E1E}"/>
          </ac:spMkLst>
        </pc:spChg>
        <pc:picChg chg="add del mod">
          <ac:chgData name="Stijn Weijermars" userId="e364d0b9-009e-4116-b78a-a86aed516e71" providerId="ADAL" clId="{163AA582-EC64-4620-B5CA-AA4BAE6010C6}" dt="2019-12-12T15:45:32.637" v="559" actId="478"/>
          <ac:picMkLst>
            <pc:docMk/>
            <pc:sldMk cId="1859226547" sldId="469"/>
            <ac:picMk id="4" creationId="{A32D7FD7-9D7C-4BFE-A458-DABD34DFB9AC}"/>
          </ac:picMkLst>
        </pc:picChg>
        <pc:picChg chg="add mod">
          <ac:chgData name="Stijn Weijermars" userId="e364d0b9-009e-4116-b78a-a86aed516e71" providerId="ADAL" clId="{163AA582-EC64-4620-B5CA-AA4BAE6010C6}" dt="2019-12-12T15:45:42.421" v="562" actId="1076"/>
          <ac:picMkLst>
            <pc:docMk/>
            <pc:sldMk cId="1859226547" sldId="469"/>
            <ac:picMk id="5" creationId="{32F2F3AD-F1D8-4730-BF6F-9C4EE0992800}"/>
          </ac:picMkLst>
        </pc:picChg>
      </pc:sldChg>
      <pc:sldChg chg="addSp delSp modSp add">
        <pc:chgData name="Stijn Weijermars" userId="e364d0b9-009e-4116-b78a-a86aed516e71" providerId="ADAL" clId="{163AA582-EC64-4620-B5CA-AA4BAE6010C6}" dt="2019-12-12T15:43:58.756" v="556" actId="1076"/>
        <pc:sldMkLst>
          <pc:docMk/>
          <pc:sldMk cId="2919263560" sldId="470"/>
        </pc:sldMkLst>
        <pc:spChg chg="del">
          <ac:chgData name="Stijn Weijermars" userId="e364d0b9-009e-4116-b78a-a86aed516e71" providerId="ADAL" clId="{163AA582-EC64-4620-B5CA-AA4BAE6010C6}" dt="2019-12-12T15:43:55.845" v="555" actId="478"/>
          <ac:spMkLst>
            <pc:docMk/>
            <pc:sldMk cId="2919263560" sldId="470"/>
            <ac:spMk id="2" creationId="{0DE5FFD9-CE1C-46FA-A5AA-2D9229505AAB}"/>
          </ac:spMkLst>
        </pc:spChg>
        <pc:spChg chg="del">
          <ac:chgData name="Stijn Weijermars" userId="e364d0b9-009e-4116-b78a-a86aed516e71" providerId="ADAL" clId="{163AA582-EC64-4620-B5CA-AA4BAE6010C6}" dt="2019-12-12T15:43:52.510" v="554" actId="478"/>
          <ac:spMkLst>
            <pc:docMk/>
            <pc:sldMk cId="2919263560" sldId="470"/>
            <ac:spMk id="3" creationId="{CDC13E5F-0550-4999-81A7-C5682FDCDF18}"/>
          </ac:spMkLst>
        </pc:spChg>
        <pc:picChg chg="add mod">
          <ac:chgData name="Stijn Weijermars" userId="e364d0b9-009e-4116-b78a-a86aed516e71" providerId="ADAL" clId="{163AA582-EC64-4620-B5CA-AA4BAE6010C6}" dt="2019-12-12T15:43:58.756" v="556" actId="1076"/>
          <ac:picMkLst>
            <pc:docMk/>
            <pc:sldMk cId="2919263560" sldId="470"/>
            <ac:picMk id="4" creationId="{BF27325D-A317-4195-ABD6-8D5949E163D8}"/>
          </ac:picMkLst>
        </pc:picChg>
      </pc:sldChg>
      <pc:sldChg chg="addSp delSp modSp add">
        <pc:chgData name="Stijn Weijermars" userId="e364d0b9-009e-4116-b78a-a86aed516e71" providerId="ADAL" clId="{163AA582-EC64-4620-B5CA-AA4BAE6010C6}" dt="2019-12-12T15:50:58.210" v="594"/>
        <pc:sldMkLst>
          <pc:docMk/>
          <pc:sldMk cId="1534602634" sldId="471"/>
        </pc:sldMkLst>
        <pc:spChg chg="mod">
          <ac:chgData name="Stijn Weijermars" userId="e364d0b9-009e-4116-b78a-a86aed516e71" providerId="ADAL" clId="{163AA582-EC64-4620-B5CA-AA4BAE6010C6}" dt="2019-12-12T15:47:27.464" v="585" actId="20577"/>
          <ac:spMkLst>
            <pc:docMk/>
            <pc:sldMk cId="1534602634" sldId="471"/>
            <ac:spMk id="2" creationId="{352B9879-A0A1-460B-9452-CD74FA29E85A}"/>
          </ac:spMkLst>
        </pc:spChg>
        <pc:spChg chg="del">
          <ac:chgData name="Stijn Weijermars" userId="e364d0b9-009e-4116-b78a-a86aed516e71" providerId="ADAL" clId="{163AA582-EC64-4620-B5CA-AA4BAE6010C6}" dt="2019-12-12T15:47:15.137" v="572"/>
          <ac:spMkLst>
            <pc:docMk/>
            <pc:sldMk cId="1534602634" sldId="471"/>
            <ac:spMk id="3" creationId="{5D04D2E5-464E-4586-9B7F-F6B643442FEA}"/>
          </ac:spMkLst>
        </pc:spChg>
        <pc:picChg chg="add mod">
          <ac:chgData name="Stijn Weijermars" userId="e364d0b9-009e-4116-b78a-a86aed516e71" providerId="ADAL" clId="{163AA582-EC64-4620-B5CA-AA4BAE6010C6}" dt="2019-12-12T15:47:32.225" v="587" actId="14100"/>
          <ac:picMkLst>
            <pc:docMk/>
            <pc:sldMk cId="1534602634" sldId="471"/>
            <ac:picMk id="4" creationId="{934E31D1-1E7F-4115-A982-E53A34B21134}"/>
          </ac:picMkLst>
        </pc:picChg>
        <pc:picChg chg="add mod">
          <ac:chgData name="Stijn Weijermars" userId="e364d0b9-009e-4116-b78a-a86aed516e71" providerId="ADAL" clId="{163AA582-EC64-4620-B5CA-AA4BAE6010C6}" dt="2019-12-12T15:48:35.432" v="593" actId="1076"/>
          <ac:picMkLst>
            <pc:docMk/>
            <pc:sldMk cId="1534602634" sldId="471"/>
            <ac:picMk id="5" creationId="{54F50A9F-1EAF-4CE3-9CAF-D4B839307321}"/>
          </ac:picMkLst>
        </pc:picChg>
        <pc:picChg chg="del">
          <ac:chgData name="Stijn Weijermars" userId="e364d0b9-009e-4116-b78a-a86aed516e71" providerId="ADAL" clId="{163AA582-EC64-4620-B5CA-AA4BAE6010C6}" dt="2019-12-12T15:50:58.210" v="594"/>
          <ac:picMkLst>
            <pc:docMk/>
            <pc:sldMk cId="1534602634" sldId="471"/>
            <ac:picMk id="6" creationId="{8106BD6D-6883-411F-9CC1-4ECC409764DC}"/>
          </ac:picMkLst>
        </pc:picChg>
      </pc:sldChg>
      <pc:sldChg chg="addSp delSp modSp add">
        <pc:chgData name="Stijn Weijermars" userId="e364d0b9-009e-4116-b78a-a86aed516e71" providerId="ADAL" clId="{163AA582-EC64-4620-B5CA-AA4BAE6010C6}" dt="2019-12-12T15:51:11.320" v="603" actId="14100"/>
        <pc:sldMkLst>
          <pc:docMk/>
          <pc:sldMk cId="2333836514" sldId="472"/>
        </pc:sldMkLst>
        <pc:spChg chg="mod">
          <ac:chgData name="Stijn Weijermars" userId="e364d0b9-009e-4116-b78a-a86aed516e71" providerId="ADAL" clId="{163AA582-EC64-4620-B5CA-AA4BAE6010C6}" dt="2019-12-12T15:51:07.150" v="601" actId="20577"/>
          <ac:spMkLst>
            <pc:docMk/>
            <pc:sldMk cId="2333836514" sldId="472"/>
            <ac:spMk id="2" creationId="{CBCEDCF4-8F51-445F-A370-FF2CB4F7B260}"/>
          </ac:spMkLst>
        </pc:spChg>
        <pc:spChg chg="del">
          <ac:chgData name="Stijn Weijermars" userId="e364d0b9-009e-4116-b78a-a86aed516e71" providerId="ADAL" clId="{163AA582-EC64-4620-B5CA-AA4BAE6010C6}" dt="2019-12-12T15:51:03.905" v="596"/>
          <ac:spMkLst>
            <pc:docMk/>
            <pc:sldMk cId="2333836514" sldId="472"/>
            <ac:spMk id="3" creationId="{E7BD08EF-3E66-405C-916A-B61391A96183}"/>
          </ac:spMkLst>
        </pc:spChg>
        <pc:picChg chg="add mod">
          <ac:chgData name="Stijn Weijermars" userId="e364d0b9-009e-4116-b78a-a86aed516e71" providerId="ADAL" clId="{163AA582-EC64-4620-B5CA-AA4BAE6010C6}" dt="2019-12-12T15:51:11.320" v="603" actId="14100"/>
          <ac:picMkLst>
            <pc:docMk/>
            <pc:sldMk cId="2333836514" sldId="472"/>
            <ac:picMk id="4" creationId="{C4A57D84-E5CC-477E-BE9E-4D6DB469B2B0}"/>
          </ac:picMkLst>
        </pc:picChg>
      </pc:sldChg>
      <pc:sldChg chg="modSp add">
        <pc:chgData name="Stijn Weijermars" userId="e364d0b9-009e-4116-b78a-a86aed516e71" providerId="ADAL" clId="{163AA582-EC64-4620-B5CA-AA4BAE6010C6}" dt="2019-12-12T15:53:53.781" v="899" actId="20577"/>
        <pc:sldMkLst>
          <pc:docMk/>
          <pc:sldMk cId="1409344796" sldId="473"/>
        </pc:sldMkLst>
        <pc:spChg chg="mod">
          <ac:chgData name="Stijn Weijermars" userId="e364d0b9-009e-4116-b78a-a86aed516e71" providerId="ADAL" clId="{163AA582-EC64-4620-B5CA-AA4BAE6010C6}" dt="2019-12-12T15:53:12.870" v="729" actId="20577"/>
          <ac:spMkLst>
            <pc:docMk/>
            <pc:sldMk cId="1409344796" sldId="473"/>
            <ac:spMk id="2" creationId="{BE81E5DC-ED87-4904-B641-844B4C837F64}"/>
          </ac:spMkLst>
        </pc:spChg>
        <pc:spChg chg="mod">
          <ac:chgData name="Stijn Weijermars" userId="e364d0b9-009e-4116-b78a-a86aed516e71" providerId="ADAL" clId="{163AA582-EC64-4620-B5CA-AA4BAE6010C6}" dt="2019-12-12T15:53:53.781" v="899" actId="20577"/>
          <ac:spMkLst>
            <pc:docMk/>
            <pc:sldMk cId="1409344796" sldId="473"/>
            <ac:spMk id="3" creationId="{E1FF6A08-1498-4D0B-BB56-1B038265055C}"/>
          </ac:spMkLst>
        </pc:spChg>
      </pc:sldChg>
      <pc:sldChg chg="add del">
        <pc:chgData name="Stijn Weijermars" userId="e364d0b9-009e-4116-b78a-a86aed516e71" providerId="ADAL" clId="{163AA582-EC64-4620-B5CA-AA4BAE6010C6}" dt="2019-12-12T15:52:32.957" v="606" actId="47"/>
        <pc:sldMkLst>
          <pc:docMk/>
          <pc:sldMk cId="208154549" sldId="474"/>
        </pc:sldMkLst>
      </pc:sldChg>
      <pc:sldChg chg="modSp add">
        <pc:chgData name="Stijn Weijermars" userId="e364d0b9-009e-4116-b78a-a86aed516e71" providerId="ADAL" clId="{163AA582-EC64-4620-B5CA-AA4BAE6010C6}" dt="2019-12-12T15:52:56.057" v="668" actId="20577"/>
        <pc:sldMkLst>
          <pc:docMk/>
          <pc:sldMk cId="2807290964" sldId="474"/>
        </pc:sldMkLst>
        <pc:spChg chg="mod">
          <ac:chgData name="Stijn Weijermars" userId="e364d0b9-009e-4116-b78a-a86aed516e71" providerId="ADAL" clId="{163AA582-EC64-4620-B5CA-AA4BAE6010C6}" dt="2019-12-12T15:52:56.057" v="668" actId="20577"/>
          <ac:spMkLst>
            <pc:docMk/>
            <pc:sldMk cId="2807290964" sldId="474"/>
            <ac:spMk id="2" creationId="{CBCEDCF4-8F51-445F-A370-FF2CB4F7B260}"/>
          </ac:spMkLst>
        </pc:spChg>
      </pc:sldChg>
      <pc:sldMasterChg chg="del delSldLayout">
        <pc:chgData name="Stijn Weijermars" userId="e364d0b9-009e-4116-b78a-a86aed516e71" providerId="ADAL" clId="{163AA582-EC64-4620-B5CA-AA4BAE6010C6}" dt="2019-12-12T15:45:55.489" v="570" actId="47"/>
        <pc:sldMasterMkLst>
          <pc:docMk/>
          <pc:sldMasterMk cId="3629140914" sldId="2147483671"/>
        </pc:sldMasterMkLst>
        <pc:sldLayoutChg chg="del">
          <pc:chgData name="Stijn Weijermars" userId="e364d0b9-009e-4116-b78a-a86aed516e71" providerId="ADAL" clId="{163AA582-EC64-4620-B5CA-AA4BAE6010C6}" dt="2019-12-12T15:45:55.489" v="570" actId="47"/>
          <pc:sldLayoutMkLst>
            <pc:docMk/>
            <pc:sldMasterMk cId="3629140914" sldId="2147483671"/>
            <pc:sldLayoutMk cId="2206735599" sldId="2147483672"/>
          </pc:sldLayoutMkLst>
        </pc:sldLayoutChg>
        <pc:sldLayoutChg chg="del">
          <pc:chgData name="Stijn Weijermars" userId="e364d0b9-009e-4116-b78a-a86aed516e71" providerId="ADAL" clId="{163AA582-EC64-4620-B5CA-AA4BAE6010C6}" dt="2019-12-12T15:45:55.489" v="570" actId="47"/>
          <pc:sldLayoutMkLst>
            <pc:docMk/>
            <pc:sldMasterMk cId="3629140914" sldId="2147483671"/>
            <pc:sldLayoutMk cId="1118026743" sldId="2147483673"/>
          </pc:sldLayoutMkLst>
        </pc:sldLayoutChg>
        <pc:sldLayoutChg chg="del">
          <pc:chgData name="Stijn Weijermars" userId="e364d0b9-009e-4116-b78a-a86aed516e71" providerId="ADAL" clId="{163AA582-EC64-4620-B5CA-AA4BAE6010C6}" dt="2019-12-12T15:45:55.489" v="570" actId="47"/>
          <pc:sldLayoutMkLst>
            <pc:docMk/>
            <pc:sldMasterMk cId="3629140914" sldId="2147483671"/>
            <pc:sldLayoutMk cId="3840724211" sldId="2147483674"/>
          </pc:sldLayoutMkLst>
        </pc:sldLayoutChg>
        <pc:sldLayoutChg chg="del">
          <pc:chgData name="Stijn Weijermars" userId="e364d0b9-009e-4116-b78a-a86aed516e71" providerId="ADAL" clId="{163AA582-EC64-4620-B5CA-AA4BAE6010C6}" dt="2019-12-12T15:45:55.489" v="570" actId="47"/>
          <pc:sldLayoutMkLst>
            <pc:docMk/>
            <pc:sldMasterMk cId="3629140914" sldId="2147483671"/>
            <pc:sldLayoutMk cId="4115854967" sldId="2147483675"/>
          </pc:sldLayoutMkLst>
        </pc:sldLayoutChg>
        <pc:sldLayoutChg chg="del">
          <pc:chgData name="Stijn Weijermars" userId="e364d0b9-009e-4116-b78a-a86aed516e71" providerId="ADAL" clId="{163AA582-EC64-4620-B5CA-AA4BAE6010C6}" dt="2019-12-12T15:45:55.489" v="570" actId="47"/>
          <pc:sldLayoutMkLst>
            <pc:docMk/>
            <pc:sldMasterMk cId="3629140914" sldId="2147483671"/>
            <pc:sldLayoutMk cId="2427154643" sldId="2147483676"/>
          </pc:sldLayoutMkLst>
        </pc:sldLayoutChg>
        <pc:sldLayoutChg chg="del">
          <pc:chgData name="Stijn Weijermars" userId="e364d0b9-009e-4116-b78a-a86aed516e71" providerId="ADAL" clId="{163AA582-EC64-4620-B5CA-AA4BAE6010C6}" dt="2019-12-12T15:45:55.489" v="570" actId="47"/>
          <pc:sldLayoutMkLst>
            <pc:docMk/>
            <pc:sldMasterMk cId="3629140914" sldId="2147483671"/>
            <pc:sldLayoutMk cId="2778421188" sldId="2147483677"/>
          </pc:sldLayoutMkLst>
        </pc:sldLayoutChg>
        <pc:sldLayoutChg chg="del">
          <pc:chgData name="Stijn Weijermars" userId="e364d0b9-009e-4116-b78a-a86aed516e71" providerId="ADAL" clId="{163AA582-EC64-4620-B5CA-AA4BAE6010C6}" dt="2019-12-12T15:45:55.489" v="570" actId="47"/>
          <pc:sldLayoutMkLst>
            <pc:docMk/>
            <pc:sldMasterMk cId="3629140914" sldId="2147483671"/>
            <pc:sldLayoutMk cId="1090273447" sldId="2147483678"/>
          </pc:sldLayoutMkLst>
        </pc:sldLayoutChg>
        <pc:sldLayoutChg chg="del">
          <pc:chgData name="Stijn Weijermars" userId="e364d0b9-009e-4116-b78a-a86aed516e71" providerId="ADAL" clId="{163AA582-EC64-4620-B5CA-AA4BAE6010C6}" dt="2019-12-12T15:45:55.489" v="570" actId="47"/>
          <pc:sldLayoutMkLst>
            <pc:docMk/>
            <pc:sldMasterMk cId="3629140914" sldId="2147483671"/>
            <pc:sldLayoutMk cId="3851815184" sldId="2147483679"/>
          </pc:sldLayoutMkLst>
        </pc:sldLayoutChg>
        <pc:sldLayoutChg chg="del">
          <pc:chgData name="Stijn Weijermars" userId="e364d0b9-009e-4116-b78a-a86aed516e71" providerId="ADAL" clId="{163AA582-EC64-4620-B5CA-AA4BAE6010C6}" dt="2019-12-12T15:45:55.489" v="570" actId="47"/>
          <pc:sldLayoutMkLst>
            <pc:docMk/>
            <pc:sldMasterMk cId="3629140914" sldId="2147483671"/>
            <pc:sldLayoutMk cId="3315255267" sldId="2147483680"/>
          </pc:sldLayoutMkLst>
        </pc:sldLayoutChg>
        <pc:sldLayoutChg chg="del">
          <pc:chgData name="Stijn Weijermars" userId="e364d0b9-009e-4116-b78a-a86aed516e71" providerId="ADAL" clId="{163AA582-EC64-4620-B5CA-AA4BAE6010C6}" dt="2019-12-12T15:45:55.489" v="570" actId="47"/>
          <pc:sldLayoutMkLst>
            <pc:docMk/>
            <pc:sldMasterMk cId="3629140914" sldId="2147483671"/>
            <pc:sldLayoutMk cId="2333697854" sldId="2147483681"/>
          </pc:sldLayoutMkLst>
        </pc:sldLayoutChg>
        <pc:sldLayoutChg chg="del">
          <pc:chgData name="Stijn Weijermars" userId="e364d0b9-009e-4116-b78a-a86aed516e71" providerId="ADAL" clId="{163AA582-EC64-4620-B5CA-AA4BAE6010C6}" dt="2019-12-12T15:45:55.489" v="570" actId="47"/>
          <pc:sldLayoutMkLst>
            <pc:docMk/>
            <pc:sldMasterMk cId="3629140914" sldId="2147483671"/>
            <pc:sldLayoutMk cId="330862797" sldId="2147483682"/>
          </pc:sldLayoutMkLst>
        </pc:sldLayoutChg>
      </pc:sldMasterChg>
    </pc:docChg>
  </pc:docChgLst>
  <pc:docChgLst>
    <pc:chgData name="Stijn Weijermars" userId="e364d0b9-009e-4116-b78a-a86aed516e71" providerId="ADAL" clId="{4D7D107A-E27A-4FF8-9A08-1E6E296DC637}"/>
    <pc:docChg chg="addSld modSld">
      <pc:chgData name="Stijn Weijermars" userId="e364d0b9-009e-4116-b78a-a86aed516e71" providerId="ADAL" clId="{4D7D107A-E27A-4FF8-9A08-1E6E296DC637}" dt="2019-12-13T07:46:22.198" v="75" actId="1076"/>
      <pc:docMkLst>
        <pc:docMk/>
      </pc:docMkLst>
      <pc:sldChg chg="addSp delSp modSp add">
        <pc:chgData name="Stijn Weijermars" userId="e364d0b9-009e-4116-b78a-a86aed516e71" providerId="ADAL" clId="{4D7D107A-E27A-4FF8-9A08-1E6E296DC637}" dt="2019-12-13T07:43:46.355" v="25" actId="14100"/>
        <pc:sldMkLst>
          <pc:docMk/>
          <pc:sldMk cId="179461064" sldId="475"/>
        </pc:sldMkLst>
        <pc:spChg chg="mod">
          <ac:chgData name="Stijn Weijermars" userId="e364d0b9-009e-4116-b78a-a86aed516e71" providerId="ADAL" clId="{4D7D107A-E27A-4FF8-9A08-1E6E296DC637}" dt="2019-12-13T07:42:16.889" v="22" actId="122"/>
          <ac:spMkLst>
            <pc:docMk/>
            <pc:sldMk cId="179461064" sldId="475"/>
            <ac:spMk id="2" creationId="{6398778E-B2B0-4408-97FA-D47757D67C8E}"/>
          </ac:spMkLst>
        </pc:spChg>
        <pc:spChg chg="del">
          <ac:chgData name="Stijn Weijermars" userId="e364d0b9-009e-4116-b78a-a86aed516e71" providerId="ADAL" clId="{4D7D107A-E27A-4FF8-9A08-1E6E296DC637}" dt="2019-12-13T07:41:59.951" v="1"/>
          <ac:spMkLst>
            <pc:docMk/>
            <pc:sldMk cId="179461064" sldId="475"/>
            <ac:spMk id="3" creationId="{C58F5419-47EB-47EC-B7EF-D33E679DC586}"/>
          </ac:spMkLst>
        </pc:spChg>
        <pc:picChg chg="add mod">
          <ac:chgData name="Stijn Weijermars" userId="e364d0b9-009e-4116-b78a-a86aed516e71" providerId="ADAL" clId="{4D7D107A-E27A-4FF8-9A08-1E6E296DC637}" dt="2019-12-13T07:43:46.355" v="25" actId="14100"/>
          <ac:picMkLst>
            <pc:docMk/>
            <pc:sldMk cId="179461064" sldId="475"/>
            <ac:picMk id="4" creationId="{C119AE8F-ED33-4EDC-B10C-E722A05D23A6}"/>
          </ac:picMkLst>
        </pc:picChg>
        <pc:picChg chg="add mod">
          <ac:chgData name="Stijn Weijermars" userId="e364d0b9-009e-4116-b78a-a86aed516e71" providerId="ADAL" clId="{4D7D107A-E27A-4FF8-9A08-1E6E296DC637}" dt="2019-12-13T07:42:14.552" v="21" actId="1076"/>
          <ac:picMkLst>
            <pc:docMk/>
            <pc:sldMk cId="179461064" sldId="475"/>
            <ac:picMk id="1026" creationId="{36744799-157B-45A1-A839-31AC6C801C9D}"/>
          </ac:picMkLst>
        </pc:picChg>
      </pc:sldChg>
      <pc:sldChg chg="addSp delSp modSp add">
        <pc:chgData name="Stijn Weijermars" userId="e364d0b9-009e-4116-b78a-a86aed516e71" providerId="ADAL" clId="{4D7D107A-E27A-4FF8-9A08-1E6E296DC637}" dt="2019-12-13T07:46:22.198" v="75" actId="1076"/>
        <pc:sldMkLst>
          <pc:docMk/>
          <pc:sldMk cId="3175859454" sldId="476"/>
        </pc:sldMkLst>
        <pc:spChg chg="mod">
          <ac:chgData name="Stijn Weijermars" userId="e364d0b9-009e-4116-b78a-a86aed516e71" providerId="ADAL" clId="{4D7D107A-E27A-4FF8-9A08-1E6E296DC637}" dt="2019-12-13T07:46:15.351" v="74" actId="122"/>
          <ac:spMkLst>
            <pc:docMk/>
            <pc:sldMk cId="3175859454" sldId="476"/>
            <ac:spMk id="2" creationId="{EFDE05B9-A4AA-4808-A0C4-49575367EACA}"/>
          </ac:spMkLst>
        </pc:spChg>
        <pc:spChg chg="del">
          <ac:chgData name="Stijn Weijermars" userId="e364d0b9-009e-4116-b78a-a86aed516e71" providerId="ADAL" clId="{4D7D107A-E27A-4FF8-9A08-1E6E296DC637}" dt="2019-12-13T07:45:48.572" v="27"/>
          <ac:spMkLst>
            <pc:docMk/>
            <pc:sldMk cId="3175859454" sldId="476"/>
            <ac:spMk id="3" creationId="{758A4103-DEBF-4484-9B05-CA8667F096A2}"/>
          </ac:spMkLst>
        </pc:spChg>
        <pc:picChg chg="add mod">
          <ac:chgData name="Stijn Weijermars" userId="e364d0b9-009e-4116-b78a-a86aed516e71" providerId="ADAL" clId="{4D7D107A-E27A-4FF8-9A08-1E6E296DC637}" dt="2019-12-13T07:46:22.198" v="75" actId="1076"/>
          <ac:picMkLst>
            <pc:docMk/>
            <pc:sldMk cId="3175859454" sldId="476"/>
            <ac:picMk id="4" creationId="{63028BBA-1228-49CF-B720-5C324F8FAA1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F7AA9-1F83-45A3-BEC1-0B19E81F2AE3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F8B88-49C2-453F-92C1-FE690164D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5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4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4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E72CDF-C6A3-4017-AB9D-ADBFF17A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7" y="1196753"/>
            <a:ext cx="6901859" cy="4929411"/>
          </a:xfrm>
        </p:spPr>
        <p:txBody>
          <a:bodyPr/>
          <a:lstStyle/>
          <a:p>
            <a:pPr marL="0" indent="0" algn="ctr">
              <a:buNone/>
            </a:pPr>
            <a:r>
              <a:rPr lang="nl-NL" sz="4800" dirty="0"/>
              <a:t>Water &amp; Energie </a:t>
            </a:r>
          </a:p>
          <a:p>
            <a:pPr marL="0" indent="0" algn="ctr">
              <a:buNone/>
            </a:pPr>
            <a:r>
              <a:rPr lang="nl-NL" dirty="0"/>
              <a:t>Periode 2 </a:t>
            </a:r>
          </a:p>
          <a:p>
            <a:pPr marL="0" indent="0" algn="ctr">
              <a:buNone/>
            </a:pPr>
            <a:r>
              <a:rPr lang="nl-NL" dirty="0"/>
              <a:t>IBS Mijn Onderneming</a:t>
            </a:r>
          </a:p>
        </p:txBody>
      </p:sp>
    </p:spTree>
    <p:extLst>
      <p:ext uri="{BB962C8B-B14F-4D97-AF65-F5344CB8AC3E}">
        <p14:creationId xmlns:p14="http://schemas.microsoft.com/office/powerpoint/2010/main" val="215200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E05B9-A4AA-4808-A0C4-49575367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Buffervat maakt combineren mogelijk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3028BBA-1228-49CF-B720-5C324F8F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2473" y="1388646"/>
            <a:ext cx="45148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59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79D14-CE4E-419E-BB4F-D93BEE7C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Infrarood</a:t>
            </a:r>
          </a:p>
        </p:txBody>
      </p:sp>
      <p:pic>
        <p:nvPicPr>
          <p:cNvPr id="3074" name="Picture 2" descr="Infraroodpanelen :: 040energie">
            <a:extLst>
              <a:ext uri="{FF2B5EF4-FFF2-40B4-BE49-F238E27FC236}">
                <a16:creationId xmlns:a16="http://schemas.microsoft.com/office/drawing/2014/main" id="{E50C6D43-C93C-4C79-A8CB-8346A4CC9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085" y="1925142"/>
            <a:ext cx="8860565" cy="30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246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B9879-A0A1-460B-9452-CD74FA29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Pelletkachel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34E31D1-1E7F-4115-A982-E53A34B21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0319" y="332656"/>
            <a:ext cx="3322065" cy="6112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4F50A9F-1EAF-4CE3-9CAF-D4B839307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418" y="1827045"/>
            <a:ext cx="2014780" cy="12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0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EDCF4-8F51-445F-A370-FF2CB4F7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Airco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4A57D84-E5CC-477E-BE9E-4D6DB469B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082" y="1258401"/>
            <a:ext cx="8457225" cy="412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36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EDCF4-8F51-445F-A370-FF2CB4F7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Heb ik dit niet eerder gezien?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4A57D84-E5CC-477E-BE9E-4D6DB469B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082" y="1258401"/>
            <a:ext cx="8457225" cy="412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9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81E5DC-ED87-4904-B641-844B4C83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FF6A08-1498-4D0B-BB56-1B0382650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een overzicht van:</a:t>
            </a:r>
          </a:p>
          <a:p>
            <a:pPr lvl="1"/>
            <a:r>
              <a:rPr lang="nl-NL" dirty="0"/>
              <a:t>Wat heb je al uitgezocht van je LA</a:t>
            </a:r>
          </a:p>
          <a:p>
            <a:pPr lvl="1"/>
            <a:r>
              <a:rPr lang="nl-NL" dirty="0"/>
              <a:t>Wat moet je nog doen</a:t>
            </a:r>
          </a:p>
          <a:p>
            <a:pPr lvl="1"/>
            <a:r>
              <a:rPr lang="nl-NL" dirty="0"/>
              <a:t>Plan de te nemen stappen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Presenteer je opzet in de klas!</a:t>
            </a:r>
          </a:p>
        </p:txBody>
      </p:sp>
    </p:spTree>
    <p:extLst>
      <p:ext uri="{BB962C8B-B14F-4D97-AF65-F5344CB8AC3E}">
        <p14:creationId xmlns:p14="http://schemas.microsoft.com/office/powerpoint/2010/main" val="140934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8D073-EA8A-44BE-95AF-4AA65579F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Energiebesparingsplan! Opzet periode in hoofdlijnen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464C397-A6A6-43B6-9CE5-382827604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37454" r="39762" b="37772"/>
          <a:stretch/>
        </p:blipFill>
        <p:spPr>
          <a:xfrm>
            <a:off x="2639616" y="2334613"/>
            <a:ext cx="8532416" cy="2627085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46096AF6-1774-46CD-B51D-431F4C832ED9}"/>
              </a:ext>
            </a:extLst>
          </p:cNvPr>
          <p:cNvSpPr/>
          <p:nvPr/>
        </p:nvSpPr>
        <p:spPr>
          <a:xfrm>
            <a:off x="2311467" y="3604695"/>
            <a:ext cx="9188714" cy="49348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311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2BE84F-5828-4030-8EC3-B189A268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CV Ketel</a:t>
            </a:r>
          </a:p>
        </p:txBody>
      </p:sp>
      <p:pic>
        <p:nvPicPr>
          <p:cNvPr id="1026" name="Picture 2" descr="Hoe Werkt Een Cv Ketel Informatie">
            <a:extLst>
              <a:ext uri="{FF2B5EF4-FFF2-40B4-BE49-F238E27FC236}">
                <a16:creationId xmlns:a16="http://schemas.microsoft.com/office/drawing/2014/main" id="{0CE6DCB6-3C7B-451C-BBA2-EFF3EA24A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497" y="1500673"/>
            <a:ext cx="6506462" cy="48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4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3747AC-0F9E-40AF-8E1A-9A620687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Stadsverwarming - warmtenet</a:t>
            </a:r>
          </a:p>
        </p:txBody>
      </p:sp>
      <p:pic>
        <p:nvPicPr>
          <p:cNvPr id="2050" name="Picture 2" descr="Welke radiator is geschikt voor stadsverwarming?">
            <a:extLst>
              <a:ext uri="{FF2B5EF4-FFF2-40B4-BE49-F238E27FC236}">
                <a16:creationId xmlns:a16="http://schemas.microsoft.com/office/drawing/2014/main" id="{CD9D855A-0D34-409F-90F3-826246DC4F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86" y="1861344"/>
            <a:ext cx="9360968" cy="30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71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740CB3-43FC-4E4E-9C43-AE284E26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Warmtepomp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98BBF27-B589-40FA-92FD-0AF130A8F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051" y="1181114"/>
            <a:ext cx="10022592" cy="41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8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B9771-35A5-48A3-8217-C7CB9704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9C75B8-1A00-4202-AD2C-6E05C4DFD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Warmtepompen werken volgens eenzelfde principe. Het type bron en afgifte kan variëren. Welke combinaties kun jij vinden?</a:t>
            </a:r>
          </a:p>
          <a:p>
            <a:endParaRPr lang="nl-NL" dirty="0"/>
          </a:p>
          <a:p>
            <a:r>
              <a:rPr lang="nl-NL" dirty="0"/>
              <a:t>Welke factoren spelen een rol bij de keuze die je daarin kunt maken?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676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2F2F3AD-F1D8-4730-BF6F-9C4EE0992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183" y="440733"/>
            <a:ext cx="8461751" cy="558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2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F27325D-A317-4195-ABD6-8D5949E16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690" y="1610129"/>
            <a:ext cx="7553164" cy="327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8778E-B2B0-4408-97FA-D47757D67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Zonneboiler</a:t>
            </a:r>
          </a:p>
        </p:txBody>
      </p:sp>
      <p:pic>
        <p:nvPicPr>
          <p:cNvPr id="1026" name="Picture 2" descr="Zonne-Energie bij Fam. Haanappel: 5-9-2010 Werking ...">
            <a:extLst>
              <a:ext uri="{FF2B5EF4-FFF2-40B4-BE49-F238E27FC236}">
                <a16:creationId xmlns:a16="http://schemas.microsoft.com/office/drawing/2014/main" id="{36744799-157B-45A1-A839-31AC6C801C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313" y="980728"/>
            <a:ext cx="4061106" cy="31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119AE8F-ED33-4EDC-B10C-E722A05D2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858" y="980728"/>
            <a:ext cx="5935951" cy="55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1064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DA0985-DBB7-49B3-ABA1-D13AB444DE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7C85AA-C9CD-4C87-83DC-94FC9D823D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CEDE4D5-9AEE-48CC-AD2E-FEE382A1DF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12102</TotalTime>
  <Words>101</Words>
  <Application>Microsoft Office PowerPoint</Application>
  <PresentationFormat>Breedbeeld</PresentationFormat>
  <Paragraphs>24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Helicon thema</vt:lpstr>
      <vt:lpstr>PowerPoint-presentatie</vt:lpstr>
      <vt:lpstr>Energiebesparingsplan! Opzet periode in hoofdlijnen</vt:lpstr>
      <vt:lpstr>CV Ketel</vt:lpstr>
      <vt:lpstr>Stadsverwarming - warmtenet</vt:lpstr>
      <vt:lpstr>Warmtepomp</vt:lpstr>
      <vt:lpstr>Opdracht</vt:lpstr>
      <vt:lpstr>PowerPoint-presentatie</vt:lpstr>
      <vt:lpstr>PowerPoint-presentatie</vt:lpstr>
      <vt:lpstr>Zonneboiler</vt:lpstr>
      <vt:lpstr>Buffervat maakt combineren mogelijk </vt:lpstr>
      <vt:lpstr>Infrarood</vt:lpstr>
      <vt:lpstr>Pelletkachel</vt:lpstr>
      <vt:lpstr>Airco</vt:lpstr>
      <vt:lpstr>Heb ik dit niet eerder gezien?</vt:lpstr>
      <vt:lpstr>Opdracht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Stijn Weijermars</cp:lastModifiedBy>
  <cp:revision>132</cp:revision>
  <cp:lastPrinted>2017-09-07T09:56:36Z</cp:lastPrinted>
  <dcterms:created xsi:type="dcterms:W3CDTF">2015-02-09T20:38:33Z</dcterms:created>
  <dcterms:modified xsi:type="dcterms:W3CDTF">2019-12-13T07:46:31Z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